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
        <p:nvSpPr>
          <p:cNvPr id="26" name="Rectangle 25">
            <a:extLst>
              <a:ext uri="{FF2B5EF4-FFF2-40B4-BE49-F238E27FC236}">
                <a16:creationId xmlns:a16="http://schemas.microsoft.com/office/drawing/2014/main" id="{1529132F-6A7F-0BB6-09B5-A4BD6730DAB1}"/>
              </a:ext>
            </a:extLst>
          </p:cNvPr>
          <p:cNvSpPr/>
          <p:nvPr/>
        </p:nvSpPr>
        <p:spPr>
          <a:xfrm>
            <a:off x="7668473" y="207763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F7561D-DC0A-06A0-815A-D016A6868F96}"/>
              </a:ext>
            </a:extLst>
          </p:cNvPr>
          <p:cNvSpPr/>
          <p:nvPr/>
        </p:nvSpPr>
        <p:spPr>
          <a:xfrm>
            <a:off x="7502349" y="20606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7369B4-8F76-D932-529E-7B217AD7C7C5}"/>
              </a:ext>
            </a:extLst>
          </p:cNvPr>
          <p:cNvSpPr/>
          <p:nvPr/>
        </p:nvSpPr>
        <p:spPr>
          <a:xfrm>
            <a:off x="7459425" y="185913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52F2FE-C50E-59FF-9B27-F23F85246070}"/>
              </a:ext>
            </a:extLst>
          </p:cNvPr>
          <p:cNvSpPr/>
          <p:nvPr/>
        </p:nvSpPr>
        <p:spPr>
          <a:xfrm>
            <a:off x="7541973" y="178347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0A6EC0-56C8-0039-5391-EB54BE4084CF}"/>
              </a:ext>
            </a:extLst>
          </p:cNvPr>
          <p:cNvSpPr/>
          <p:nvPr/>
        </p:nvSpPr>
        <p:spPr>
          <a:xfrm>
            <a:off x="7734510" y="192069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FA6319-8282-388D-AC11-63BF6E526CDF}"/>
              </a:ext>
            </a:extLst>
          </p:cNvPr>
          <p:cNvSpPr/>
          <p:nvPr/>
        </p:nvSpPr>
        <p:spPr>
          <a:xfrm>
            <a:off x="7404319" y="198402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6B5A3C-E6A1-2814-861E-4441AD0F26A1}"/>
              </a:ext>
            </a:extLst>
          </p:cNvPr>
          <p:cNvSpPr/>
          <p:nvPr/>
        </p:nvSpPr>
        <p:spPr>
          <a:xfrm>
            <a:off x="7668473" y="18475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EA06EC-5FE7-9178-B57B-8BD5509521DD}"/>
              </a:ext>
            </a:extLst>
          </p:cNvPr>
          <p:cNvSpPr/>
          <p:nvPr/>
        </p:nvSpPr>
        <p:spPr>
          <a:xfrm>
            <a:off x="7541974" y="197245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dissolve">
                                      <p:cBhvr>
                                        <p:cTn id="97" dur="500"/>
                                        <p:tgtEl>
                                          <p:spTgt spid="2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dissolve">
                                      <p:cBhvr>
                                        <p:cTn id="103" dur="500"/>
                                        <p:tgtEl>
                                          <p:spTgt spid="2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dissolve">
                                      <p:cBhvr>
                                        <p:cTn id="109" dur="500"/>
                                        <p:tgtEl>
                                          <p:spTgt spid="3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dissolve">
                                      <p:cBhvr>
                                        <p:cTn id="115" dur="500"/>
                                        <p:tgtEl>
                                          <p:spTgt spid="3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111971</TotalTime>
  <Words>953</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1127</cp:revision>
  <dcterms:created xsi:type="dcterms:W3CDTF">2023-11-14T16:04:34Z</dcterms:created>
  <dcterms:modified xsi:type="dcterms:W3CDTF">2026-02-19T17:41:54Z</dcterms:modified>
</cp:coreProperties>
</file>